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9" r:id="rId9"/>
  </p:sldIdLst>
  <p:sldSz cx="12190095" cy="6858000"/>
  <p:notesSz cx="6858000" cy="9144000"/>
  <p:custDataLst>
    <p:tags r:id="rId1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是一篇记叙文。文章主要讲述了肖恩爷爷教肖恩如何种豆子。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376815"/>
            <a:ext cx="1362075" cy="3321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6" y="908720"/>
            <a:ext cx="10608059" cy="1102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while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Worth was reading a book, his grandson Shawn ran into the house after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 his grandfather about a class science project that he was very excited about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plants grew big and strong, the students were to plant them in a garden at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wanted to grow the strongest and best bean plant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87255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plant is starting out, you put some weight on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first big wind blows, it will fall over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 was going to grow a pot of bean plants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that his teacher taught them how to make the seeds grow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Shawn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idea how to plant the bean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8706" y="2421745"/>
            <a:ext cx="11477996" cy="204124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8706" y="4434113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>
                <a:solidFill>
                  <a:srgbClr val="00B0F0"/>
                </a:solidFill>
              </a:rPr>
              <a:t>1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8563" y="447465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</a:t>
            </a:r>
            <a:endParaRPr lang="zh-CN" altLang="en-US" sz="20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904000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上文提到肖恩告诉爷爷班级科学项目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 plants grew big and strong, the students were to plant them in a garden at school.”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每个学生要种一盆豆类植物。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4963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Shawn showed his grandfather the bean seeds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they put the seeds on a wet paper towel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纸巾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put them near a window to let them get some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seeds sprout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发芽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are ready to be moved into a small pot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88840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plant is starting out, you put some weight on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first big wind blows, it will fall over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 was going to grow a pot of bean plants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that his teacher taught them how to make the seeds grow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Shawn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idea how to plant the bean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1995757"/>
            <a:ext cx="11485848" cy="208131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8706" y="4077072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 smtClean="0">
                <a:solidFill>
                  <a:srgbClr val="00B0F0"/>
                </a:solidFill>
              </a:rPr>
              <a:t>2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18563" y="412042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D</a:t>
            </a:r>
            <a:endParaRPr lang="zh-CN" altLang="en-US" sz="2000" dirty="0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53036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“First, they put the seeds on a wet paper towel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纸巾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Then...they are ready to be moved into a small pot.”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下文阐述种植前如何处理种子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他解释说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他的老师教他们如何使种子生长。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与下文呼应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3"/>
          <p:cNvSpPr txBox="1"/>
          <p:nvPr/>
        </p:nvSpPr>
        <p:spPr bwMode="auto">
          <a:xfrm>
            <a:off x="360854" y="4869160"/>
            <a:ext cx="11485848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“Doesn’t the weight </a:t>
            </a:r>
            <a:r>
              <a:rPr lang="en-US" altLang="zh-CN" sz="20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the bean from growing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此处与重量有关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停止做某事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停下来去做另一件事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阻止某人做某事</a:t>
            </a:r>
            <a:endParaRPr lang="zh-CN" altLang="zh-CN" sz="2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当植物开始生长时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你给它施加一些重量。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listening to his grandson,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Worth said, “You do just as you have learned, but I want to show you one more thing about growing plants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was a boy, my father showed me how to grow strong plants,” he continued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Shawn looked at his grandfather unbelievably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420888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plant is starting out, you put some weight on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first big wind blows, it will fall over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 was going to grow a pot of bean plants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that his teacher taught them how to make the seeds grow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Shawn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idea how to plant the bean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427805"/>
            <a:ext cx="11485848" cy="208131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8706" y="4434113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 smtClean="0">
                <a:solidFill>
                  <a:srgbClr val="00B0F0"/>
                </a:solidFill>
              </a:rPr>
              <a:t>3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96198" y="448324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A</a:t>
            </a:r>
            <a:endParaRPr lang="zh-CN" altLang="en-US" sz="2000" dirty="0"/>
          </a:p>
        </p:txBody>
      </p:sp>
      <p:pic>
        <p:nvPicPr>
          <p:cNvPr id="7" name="箭头右.eps" descr="id:21474876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71140" y="5301209"/>
            <a:ext cx="471537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049857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“Doesn’t the weight stop the bean from growing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asked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of course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way, you will force the bean plant to be strong and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give it everything it wants, it will grow too fast and it will be weak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Shawn listened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 to grow the bean in the way his grandfather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described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hardly wait to tell his friends what he had learned that day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799512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plant is starting out, you put some weight on it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first big wind blows, it will fall over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 was going to grow a pot of bean plants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explained that his teacher taught them how to make the seeds grow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Shawn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no idea how to plant the bean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806429"/>
            <a:ext cx="11485848" cy="208131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8706" y="4887744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dirty="0" smtClean="0">
                <a:solidFill>
                  <a:srgbClr val="00B0F0"/>
                </a:solidFill>
              </a:rPr>
              <a:t>4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49205" y="4918521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/>
              <a:t>B</a:t>
            </a:r>
            <a:endParaRPr lang="zh-CN" altLang="en-US" sz="2000" dirty="0"/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5301208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way, you will force the bean plant to be strong and healthy. If you give it everything it wants, it will grow too fast and it will be weak.”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豆苗出土前没有压力不利于生长。选项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当第一次大风吹起时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它就会倒下。</a:t>
            </a:r>
            <a:r>
              <a:rPr lang="en-US" altLang="zh-CN" sz="20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是对随心所欲生长结果的进一步阐述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76988"/>
            <a:ext cx="11485848" cy="110799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Have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ever planted any plants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it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</a:t>
            </a: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1858" y="2311767"/>
            <a:ext cx="3288791" cy="389027"/>
          </a:xfrm>
          <a:prstGeom prst="rect">
            <a:avLst/>
          </a:prstGeom>
        </p:spPr>
      </p:pic>
      <p:sp>
        <p:nvSpPr>
          <p:cNvPr id="5" name="内容占位符 5"/>
          <p:cNvSpPr txBox="1"/>
          <p:nvPr/>
        </p:nvSpPr>
        <p:spPr bwMode="auto">
          <a:xfrm>
            <a:off x="432862" y="2595523"/>
            <a:ext cx="1113495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Yes, I have. I once planted a sunflower.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3404</Words>
  <Application>WPS 演示</Application>
  <PresentationFormat>自定义</PresentationFormat>
  <Paragraphs>72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2025-09-16T14:43:53Z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23139A55F7184FE085C9038F80BD2FF7_12</vt:lpwstr>
  </property>
</Properties>
</file>